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4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73" r:id="rId14"/>
    <p:sldId id="269" r:id="rId15"/>
    <p:sldId id="270" r:id="rId16"/>
    <p:sldId id="271" r:id="rId17"/>
    <p:sldId id="264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62" d="100"/>
          <a:sy n="62" d="100"/>
        </p:scale>
        <p:origin x="4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97637A-E6E0-45DE-8028-563F9ECD6285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6229652-E992-43B1-9728-9A6C7F695253}">
      <dgm:prSet custT="1"/>
      <dgm:spPr/>
      <dgm:t>
        <a:bodyPr/>
        <a:lstStyle/>
        <a:p>
          <a:r>
            <a:rPr lang="en-IN" sz="1800" b="1" i="0" dirty="0"/>
            <a:t>Can give Replies on this topic</a:t>
          </a:r>
          <a:endParaRPr lang="en-IN" sz="1800" b="1" dirty="0"/>
        </a:p>
      </dgm:t>
    </dgm:pt>
    <dgm:pt modelId="{42B0EAE1-4B6C-45CF-8004-C532D5BA8F36}" type="parTrans" cxnId="{9F546735-8D2A-4211-AF90-9878FA4FE9C0}">
      <dgm:prSet/>
      <dgm:spPr/>
      <dgm:t>
        <a:bodyPr/>
        <a:lstStyle/>
        <a:p>
          <a:endParaRPr lang="en-US"/>
        </a:p>
      </dgm:t>
    </dgm:pt>
    <dgm:pt modelId="{EEDC0922-1226-416A-B2C5-96264D468800}" type="sibTrans" cxnId="{9F546735-8D2A-4211-AF90-9878FA4FE9C0}">
      <dgm:prSet/>
      <dgm:spPr/>
      <dgm:t>
        <a:bodyPr/>
        <a:lstStyle/>
        <a:p>
          <a:endParaRPr lang="en-US"/>
        </a:p>
      </dgm:t>
    </dgm:pt>
    <dgm:pt modelId="{7FCF2EC7-82E1-426C-A04A-ECBC8C58DDE6}" type="pres">
      <dgm:prSet presAssocID="{1A97637A-E6E0-45DE-8028-563F9ECD628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D0DD26A-25BA-45D6-8CDF-38EF3BCD0D6B}" type="pres">
      <dgm:prSet presAssocID="{16229652-E992-43B1-9728-9A6C7F695253}" presName="horFlow" presStyleCnt="0"/>
      <dgm:spPr/>
    </dgm:pt>
    <dgm:pt modelId="{5339589C-9595-4BB3-9DCE-4B8408EDD693}" type="pres">
      <dgm:prSet presAssocID="{16229652-E992-43B1-9728-9A6C7F695253}" presName="bigChev" presStyleLbl="node1" presStyleIdx="0" presStyleCnt="1" custLinFactX="-123614" custLinFactY="132685" custLinFactNeighborX="-200000" custLinFactNeighborY="200000"/>
      <dgm:spPr/>
    </dgm:pt>
  </dgm:ptLst>
  <dgm:cxnLst>
    <dgm:cxn modelId="{C3B3542A-32EB-462C-B4D8-5FB3A4956B97}" type="presOf" srcId="{1A97637A-E6E0-45DE-8028-563F9ECD6285}" destId="{7FCF2EC7-82E1-426C-A04A-ECBC8C58DDE6}" srcOrd="0" destOrd="0" presId="urn:microsoft.com/office/officeart/2005/8/layout/lProcess3"/>
    <dgm:cxn modelId="{9F546735-8D2A-4211-AF90-9878FA4FE9C0}" srcId="{1A97637A-E6E0-45DE-8028-563F9ECD6285}" destId="{16229652-E992-43B1-9728-9A6C7F695253}" srcOrd="0" destOrd="0" parTransId="{42B0EAE1-4B6C-45CF-8004-C532D5BA8F36}" sibTransId="{EEDC0922-1226-416A-B2C5-96264D468800}"/>
    <dgm:cxn modelId="{D6E00B85-143E-4088-B5BE-787433F1F6DE}" type="presOf" srcId="{16229652-E992-43B1-9728-9A6C7F695253}" destId="{5339589C-9595-4BB3-9DCE-4B8408EDD693}" srcOrd="0" destOrd="0" presId="urn:microsoft.com/office/officeart/2005/8/layout/lProcess3"/>
    <dgm:cxn modelId="{E08643E5-8BE5-40D6-B3C3-490C06041BEB}" type="presParOf" srcId="{7FCF2EC7-82E1-426C-A04A-ECBC8C58DDE6}" destId="{6D0DD26A-25BA-45D6-8CDF-38EF3BCD0D6B}" srcOrd="0" destOrd="0" presId="urn:microsoft.com/office/officeart/2005/8/layout/lProcess3"/>
    <dgm:cxn modelId="{7F709B47-9C04-40E2-B8EF-28F10EFABDEF}" type="presParOf" srcId="{6D0DD26A-25BA-45D6-8CDF-38EF3BCD0D6B}" destId="{5339589C-9595-4BB3-9DCE-4B8408EDD693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9589C-9595-4BB3-9DCE-4B8408EDD693}">
      <dsp:nvSpPr>
        <dsp:cNvPr id="0" name=""/>
        <dsp:cNvSpPr/>
      </dsp:nvSpPr>
      <dsp:spPr>
        <a:xfrm>
          <a:off x="0" y="454799"/>
          <a:ext cx="2114429" cy="8457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Can give Replies on this topic</a:t>
          </a:r>
          <a:endParaRPr lang="en-IN" sz="1800" b="1" kern="1200" dirty="0"/>
        </a:p>
      </dsp:txBody>
      <dsp:txXfrm>
        <a:off x="422886" y="454799"/>
        <a:ext cx="1268658" cy="845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2/4/2017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2/4/2017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2/4/2017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2/4/2017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2/4/2017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97" y="174661"/>
            <a:ext cx="9691238" cy="189044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IN" sz="9600" b="1" dirty="0">
                <a:solidFill>
                  <a:schemeClr val="accent2">
                    <a:lumMod val="75000"/>
                  </a:schemeClr>
                </a:solidFill>
              </a:rPr>
              <a:t>  VCONNECT</a:t>
            </a:r>
            <a:b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													-connecting people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802319" y="3552538"/>
            <a:ext cx="7138114" cy="2612867"/>
          </a:xfrm>
        </p:spPr>
        <p:txBody>
          <a:bodyPr>
            <a:normAutofit fontScale="92500" lnSpcReduction="10000"/>
          </a:bodyPr>
          <a:lstStyle/>
          <a:p>
            <a:pPr marL="3657600" lvl="8" indent="0">
              <a:buNone/>
            </a:pPr>
            <a:r>
              <a:rPr lang="en-IN" dirty="0"/>
              <a:t>	</a:t>
            </a:r>
          </a:p>
          <a:p>
            <a:pPr marL="3657600" lvl="8" indent="0">
              <a:buNone/>
            </a:pPr>
            <a:r>
              <a:rPr lang="en-IN" sz="22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PROJECT MENTOR</a:t>
            </a:r>
          </a:p>
          <a:p>
            <a:pPr marL="3657600" lvl="8" indent="0">
              <a:buNone/>
            </a:pPr>
            <a:r>
              <a:rPr lang="en-IN" sz="1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ANJALI AGRAWAL</a:t>
            </a:r>
          </a:p>
          <a:p>
            <a:pPr marL="3657600" lvl="8" indent="0">
              <a:buNone/>
            </a:pPr>
            <a:endParaRPr lang="en-IN" sz="1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3657600" lvl="8" indent="0">
              <a:buNone/>
            </a:pPr>
            <a:r>
              <a:rPr lang="en-IN" sz="19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PROJECT MADE BY</a:t>
            </a:r>
          </a:p>
          <a:p>
            <a:pPr marL="3657600" lvl="8" indent="0">
              <a:buNone/>
            </a:pPr>
            <a:r>
              <a:rPr lang="en-IN" sz="1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PRIYANKA SHARMA-15UCS170</a:t>
            </a:r>
          </a:p>
          <a:p>
            <a:pPr marL="3657600" lvl="8" indent="0">
              <a:buNone/>
            </a:pPr>
            <a:r>
              <a:rPr lang="en-IN" sz="1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SONAL JAIN-15UCS054</a:t>
            </a:r>
          </a:p>
          <a:p>
            <a:pPr marL="3657600" lvl="8" indent="0">
              <a:buNone/>
            </a:pP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211" y="2783660"/>
            <a:ext cx="3131617" cy="276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24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38" y="186186"/>
            <a:ext cx="9578511" cy="1108358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5400" b="1" dirty="0">
                <a:solidFill>
                  <a:schemeClr val="accent1">
                    <a:lumMod val="75000"/>
                  </a:schemeClr>
                </a:solidFill>
              </a:rPr>
              <a:t>TOPIC PAGE</a:t>
            </a:r>
            <a:br>
              <a:rPr lang="en-IN" sz="54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IN" sz="5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	</a:t>
            </a:r>
            <a:r>
              <a:rPr lang="en-IN" sz="5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</a:t>
            </a:r>
            <a:r>
              <a:rPr lang="en-IN" sz="28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When you click on a topic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18857136"/>
              </p:ext>
            </p:extLst>
          </p:nvPr>
        </p:nvGraphicFramePr>
        <p:xfrm>
          <a:off x="487123" y="2855218"/>
          <a:ext cx="2114429" cy="1300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370" y="1935788"/>
            <a:ext cx="8441294" cy="474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20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557" y="165375"/>
            <a:ext cx="8825659" cy="800396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REPLY ON A QUESTION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60" y="1200151"/>
            <a:ext cx="10058400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02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134" y="108077"/>
            <a:ext cx="10065217" cy="785775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WHEN YOU WILL SUBMIT REPLY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51" y="1037690"/>
            <a:ext cx="10058400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26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84" y="209551"/>
            <a:ext cx="9848590" cy="848687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REPLY DISPLAYED IN TOPICS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3" y="1200151"/>
            <a:ext cx="10058400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95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0029"/>
            <a:ext cx="11971916" cy="776566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4400" b="1" dirty="0">
                <a:solidFill>
                  <a:schemeClr val="accent1">
                    <a:lumMod val="75000"/>
                  </a:schemeClr>
                </a:solidFill>
              </a:rPr>
              <a:t>BEFORE UPLOADING THE PROFILE PHOTO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2" y="1200151"/>
            <a:ext cx="10058400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46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24" y="113017"/>
            <a:ext cx="8825659" cy="801383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WHEN YOU SUBMIT PHOTO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4" y="1066800"/>
            <a:ext cx="10058400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05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47" y="143839"/>
            <a:ext cx="8825659" cy="750014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PROFILE PHOTO UPDATED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3" y="1008185"/>
            <a:ext cx="10058400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1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692" y="102742"/>
            <a:ext cx="9809450" cy="965770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5400" b="1" dirty="0">
                <a:solidFill>
                  <a:schemeClr val="accent1">
                    <a:lumMod val="75000"/>
                  </a:schemeClr>
                </a:solidFill>
              </a:rPr>
              <a:t>CHANGE PASSWORD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2" y="1200151"/>
            <a:ext cx="10058400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73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68850" y="827857"/>
            <a:ext cx="10666658" cy="2278758"/>
          </a:xfrm>
        </p:spPr>
        <p:txBody>
          <a:bodyPr/>
          <a:lstStyle/>
          <a:p>
            <a:r>
              <a:rPr lang="en-IN" dirty="0"/>
              <a:t>			</a:t>
            </a:r>
            <a:r>
              <a:rPr lang="en-IN" sz="8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THANK YOU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0" r="10518"/>
          <a:stretch/>
        </p:blipFill>
        <p:spPr>
          <a:xfrm>
            <a:off x="3974795" y="2579077"/>
            <a:ext cx="3692098" cy="320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29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718" y="363706"/>
            <a:ext cx="9404723" cy="1043854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4800" b="1" dirty="0">
                <a:solidFill>
                  <a:schemeClr val="accent1">
                    <a:lumMod val="75000"/>
                  </a:schemeClr>
                </a:solidFill>
              </a:rPr>
              <a:t>VCONNECT 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035" y="1830804"/>
            <a:ext cx="11440380" cy="439515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	</a:t>
            </a:r>
            <a:r>
              <a:rPr lang="en-IN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</a:t>
            </a:r>
            <a:r>
              <a:rPr lang="en-IN" sz="2800" b="1" dirty="0"/>
              <a:t> </a:t>
            </a:r>
            <a:r>
              <a:rPr lang="en-IN" sz="28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place to share knowledge and better understand the world.</a:t>
            </a:r>
          </a:p>
          <a:p>
            <a:endParaRPr lang="en-IN" dirty="0"/>
          </a:p>
          <a:p>
            <a:r>
              <a:rPr lang="en-IN" sz="24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Vconnect is a  site where different people can discuss their queries with respect to different categories and topics they want and even reply to the queries of other people.</a:t>
            </a:r>
          </a:p>
          <a:p>
            <a:pPr marL="0" indent="0">
              <a:buNone/>
            </a:pPr>
            <a:endParaRPr lang="en-IN" sz="2400" dirty="0">
              <a:solidFill>
                <a:srgbClr val="FFF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IN" sz="24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user can create Question category, Question topics in that category and any user can give reply to any  of the topics if they have an account on </a:t>
            </a:r>
            <a:r>
              <a:rPr lang="en-IN" sz="2400" dirty="0" err="1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vconnect</a:t>
            </a:r>
            <a:r>
              <a:rPr lang="en-IN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6234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890" y="614320"/>
            <a:ext cx="9969388" cy="955535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MAJOR TECHNOLOGIES USED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22585" y="1942088"/>
            <a:ext cx="8825659" cy="4102662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HTML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APACHE</a:t>
            </a:r>
          </a:p>
        </p:txBody>
      </p:sp>
    </p:spTree>
    <p:extLst>
      <p:ext uri="{BB962C8B-B14F-4D97-AF65-F5344CB8AC3E}">
        <p14:creationId xmlns:p14="http://schemas.microsoft.com/office/powerpoint/2010/main" val="992003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880" y="204013"/>
            <a:ext cx="11535508" cy="969332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USER LOG IN AND SIGN UP PAGE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8" y="1270451"/>
            <a:ext cx="10058400" cy="546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89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892" y="906308"/>
            <a:ext cx="11746524" cy="100341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5400" b="1" dirty="0">
                <a:solidFill>
                  <a:schemeClr val="accent1">
                    <a:lumMod val="75000"/>
                  </a:schemeClr>
                </a:solidFill>
              </a:rPr>
              <a:t>WEBSITE CONTAIN SIX PAGES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758887" y="2501476"/>
            <a:ext cx="8825659" cy="3365250"/>
          </a:xfrm>
        </p:spPr>
        <p:txBody>
          <a:bodyPr>
            <a:normAutofit fontScale="92500" lnSpcReduction="20000"/>
          </a:bodyPr>
          <a:lstStyle/>
          <a:p>
            <a:r>
              <a:rPr lang="en-IN" sz="3600" b="1" i="1" dirty="0">
                <a:solidFill>
                  <a:srgbClr val="FFFF00"/>
                </a:solidFill>
              </a:rPr>
              <a:t>1.HOME PAGE</a:t>
            </a:r>
          </a:p>
          <a:p>
            <a:r>
              <a:rPr lang="en-IN" sz="3600" b="1" i="1" dirty="0">
                <a:solidFill>
                  <a:srgbClr val="FFFF00"/>
                </a:solidFill>
              </a:rPr>
              <a:t>2. CREATE CATEGORY PAGE                </a:t>
            </a:r>
          </a:p>
          <a:p>
            <a:r>
              <a:rPr lang="en-IN" sz="3600" b="1" i="1" dirty="0">
                <a:solidFill>
                  <a:srgbClr val="FFFF00"/>
                </a:solidFill>
              </a:rPr>
              <a:t>3.CATEGORY PAGE</a:t>
            </a:r>
          </a:p>
          <a:p>
            <a:r>
              <a:rPr lang="en-IN" sz="3600" b="1" i="1" dirty="0">
                <a:solidFill>
                  <a:srgbClr val="FFFF00"/>
                </a:solidFill>
              </a:rPr>
              <a:t>4. CREATE TOPIC PAGE</a:t>
            </a:r>
          </a:p>
          <a:p>
            <a:r>
              <a:rPr lang="en-IN" sz="3600" b="1" i="1" dirty="0">
                <a:solidFill>
                  <a:srgbClr val="FFFF00"/>
                </a:solidFill>
              </a:rPr>
              <a:t>5. TOPIC PAGE                                          </a:t>
            </a:r>
          </a:p>
          <a:p>
            <a:r>
              <a:rPr lang="en-IN" sz="3600" b="1" i="1" dirty="0">
                <a:solidFill>
                  <a:srgbClr val="FFFF00"/>
                </a:solidFill>
              </a:rPr>
              <a:t>6.CHANGE PASSWORD PAGE</a:t>
            </a:r>
          </a:p>
        </p:txBody>
      </p:sp>
    </p:spTree>
    <p:extLst>
      <p:ext uri="{BB962C8B-B14F-4D97-AF65-F5344CB8AC3E}">
        <p14:creationId xmlns:p14="http://schemas.microsoft.com/office/powerpoint/2010/main" val="3644034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031" y="240323"/>
            <a:ext cx="9445197" cy="835918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HOME PAGE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31" y="1335186"/>
            <a:ext cx="10058400" cy="550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3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62" y="287215"/>
            <a:ext cx="8825659" cy="845670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CREATE CATEGORY PAGE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3" y="1277815"/>
            <a:ext cx="10058400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58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400" y="240323"/>
            <a:ext cx="8825659" cy="827826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CREATE TOPIC PAGE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00" y="1153259"/>
            <a:ext cx="10422836" cy="5657849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715591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447" y="113016"/>
            <a:ext cx="10058400" cy="1022657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5400" b="1" dirty="0">
                <a:solidFill>
                  <a:schemeClr val="accent1">
                    <a:lumMod val="75000"/>
                  </a:schemeClr>
                </a:solidFill>
              </a:rPr>
              <a:t>CATEGORY PAGE </a:t>
            </a:r>
            <a:br>
              <a:rPr lang="en-IN" sz="5400" b="1" dirty="0">
                <a:solidFill>
                  <a:srgbClr val="FFC000"/>
                </a:solidFill>
              </a:rPr>
            </a:br>
            <a:r>
              <a:rPr lang="en-IN" sz="5400" b="1" dirty="0">
                <a:solidFill>
                  <a:srgbClr val="FFC000"/>
                </a:solidFill>
              </a:rPr>
              <a:t>-</a:t>
            </a:r>
            <a:r>
              <a:rPr lang="en-IN" sz="2400" b="1" dirty="0">
                <a:solidFill>
                  <a:srgbClr val="FFC000"/>
                </a:solidFill>
              </a:rPr>
              <a:t>When you click on a category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6" y="1758461"/>
            <a:ext cx="10058400" cy="48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33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183</TotalTime>
  <Words>95</Words>
  <Application>Microsoft Office PowerPoint</Application>
  <PresentationFormat>Widescreen</PresentationFormat>
  <Paragraphs>42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Century Gothic</vt:lpstr>
      <vt:lpstr>Tahoma</vt:lpstr>
      <vt:lpstr>Wingdings</vt:lpstr>
      <vt:lpstr>Wingdings 3</vt:lpstr>
      <vt:lpstr>Ion</vt:lpstr>
      <vt:lpstr>  VCONNECT              -connecting people</vt:lpstr>
      <vt:lpstr>VCONNECT PURPOSE</vt:lpstr>
      <vt:lpstr>MAJOR TECHNOLOGIES USED</vt:lpstr>
      <vt:lpstr>USER LOG IN AND SIGN UP PAGE </vt:lpstr>
      <vt:lpstr>WEBSITE CONTAIN SIX PAGES</vt:lpstr>
      <vt:lpstr>HOME PAGE </vt:lpstr>
      <vt:lpstr>CREATE CATEGORY PAGE</vt:lpstr>
      <vt:lpstr>CREATE TOPIC PAGE</vt:lpstr>
      <vt:lpstr>CATEGORY PAGE  -When you click on a category</vt:lpstr>
      <vt:lpstr>TOPIC PAGE   - When you click on a topic</vt:lpstr>
      <vt:lpstr>REPLY ON A QUESTION</vt:lpstr>
      <vt:lpstr>WHEN YOU WILL SUBMIT REPLY</vt:lpstr>
      <vt:lpstr>REPLY DISPLAYED IN TOPICS</vt:lpstr>
      <vt:lpstr>BEFORE UPLOADING THE PROFILE PHOTO</vt:lpstr>
      <vt:lpstr>WHEN YOU SUBMIT PHOTO</vt:lpstr>
      <vt:lpstr>PROFILE PHOTO UPDATED</vt:lpstr>
      <vt:lpstr>CHANGE PASSWORD</vt:lpstr>
      <vt:lpstr>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VCONNECT</dc:title>
  <dc:creator>PRIYANKA SHARMA</dc:creator>
  <cp:lastModifiedBy>Sonal Jain</cp:lastModifiedBy>
  <cp:revision>20</cp:revision>
  <dcterms:created xsi:type="dcterms:W3CDTF">2017-02-04T07:35:00Z</dcterms:created>
  <dcterms:modified xsi:type="dcterms:W3CDTF">2017-02-04T11:02:59Z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